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94E8"/>
    <a:srgbClr val="1464AC"/>
    <a:srgbClr val="B6330A"/>
    <a:srgbClr val="1943F3"/>
    <a:srgbClr val="FFFF66"/>
    <a:srgbClr val="B1B50B"/>
    <a:srgbClr val="311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35" autoAdjust="0"/>
    <p:restoredTop sz="94737" autoAdjust="0"/>
  </p:normalViewPr>
  <p:slideViewPr>
    <p:cSldViewPr>
      <p:cViewPr>
        <p:scale>
          <a:sx n="100" d="100"/>
          <a:sy n="100" d="100"/>
        </p:scale>
        <p:origin x="-2040" y="-3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8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1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4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1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3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2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36999-7E17-4503-9B1D-11C531C76811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8CF7B-666D-4371-86C4-A1025B190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2.gif"/><Relationship Id="rId5" Type="http://schemas.microsoft.com/office/2007/relationships/media" Target="../media/media3.mp3"/><Relationship Id="rId10" Type="http://schemas.openxmlformats.org/officeDocument/2006/relationships/audio" Target="../media/audio1.wav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5400000">
            <a:off x="2438400" y="1659855"/>
            <a:ext cx="3783014" cy="3786187"/>
            <a:chOff x="2679700" y="1541464"/>
            <a:chExt cx="3783014" cy="3786187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572001" y="1541464"/>
              <a:ext cx="1638300" cy="1892300"/>
            </a:xfrm>
            <a:custGeom>
              <a:avLst/>
              <a:gdLst>
                <a:gd name="T0" fmla="*/ 0 w 2064"/>
                <a:gd name="T1" fmla="*/ 2384 h 2384"/>
                <a:gd name="T2" fmla="*/ 2064 w 2064"/>
                <a:gd name="T3" fmla="*/ 1192 h 2384"/>
                <a:gd name="T4" fmla="*/ 2024 w 2064"/>
                <a:gd name="T5" fmla="*/ 1125 h 2384"/>
                <a:gd name="T6" fmla="*/ 1979 w 2064"/>
                <a:gd name="T7" fmla="*/ 1057 h 2384"/>
                <a:gd name="T8" fmla="*/ 1935 w 2064"/>
                <a:gd name="T9" fmla="*/ 992 h 2384"/>
                <a:gd name="T10" fmla="*/ 1887 w 2064"/>
                <a:gd name="T11" fmla="*/ 929 h 2384"/>
                <a:gd name="T12" fmla="*/ 1787 w 2064"/>
                <a:gd name="T13" fmla="*/ 808 h 2384"/>
                <a:gd name="T14" fmla="*/ 1682 w 2064"/>
                <a:gd name="T15" fmla="*/ 695 h 2384"/>
                <a:gd name="T16" fmla="*/ 1626 w 2064"/>
                <a:gd name="T17" fmla="*/ 641 h 2384"/>
                <a:gd name="T18" fmla="*/ 1569 w 2064"/>
                <a:gd name="T19" fmla="*/ 589 h 2384"/>
                <a:gd name="T20" fmla="*/ 1509 w 2064"/>
                <a:gd name="T21" fmla="*/ 539 h 2384"/>
                <a:gd name="T22" fmla="*/ 1448 w 2064"/>
                <a:gd name="T23" fmla="*/ 491 h 2384"/>
                <a:gd name="T24" fmla="*/ 1386 w 2064"/>
                <a:gd name="T25" fmla="*/ 445 h 2384"/>
                <a:gd name="T26" fmla="*/ 1323 w 2064"/>
                <a:gd name="T27" fmla="*/ 401 h 2384"/>
                <a:gd name="T28" fmla="*/ 1258 w 2064"/>
                <a:gd name="T29" fmla="*/ 359 h 2384"/>
                <a:gd name="T30" fmla="*/ 1190 w 2064"/>
                <a:gd name="T31" fmla="*/ 320 h 2384"/>
                <a:gd name="T32" fmla="*/ 1123 w 2064"/>
                <a:gd name="T33" fmla="*/ 282 h 2384"/>
                <a:gd name="T34" fmla="*/ 1056 w 2064"/>
                <a:gd name="T35" fmla="*/ 247 h 2384"/>
                <a:gd name="T36" fmla="*/ 985 w 2064"/>
                <a:gd name="T37" fmla="*/ 215 h 2384"/>
                <a:gd name="T38" fmla="*/ 914 w 2064"/>
                <a:gd name="T39" fmla="*/ 182 h 2384"/>
                <a:gd name="T40" fmla="*/ 843 w 2064"/>
                <a:gd name="T41" fmla="*/ 155 h 2384"/>
                <a:gd name="T42" fmla="*/ 770 w 2064"/>
                <a:gd name="T43" fmla="*/ 128 h 2384"/>
                <a:gd name="T44" fmla="*/ 695 w 2064"/>
                <a:gd name="T45" fmla="*/ 105 h 2384"/>
                <a:gd name="T46" fmla="*/ 622 w 2064"/>
                <a:gd name="T47" fmla="*/ 82 h 2384"/>
                <a:gd name="T48" fmla="*/ 545 w 2064"/>
                <a:gd name="T49" fmla="*/ 63 h 2384"/>
                <a:gd name="T50" fmla="*/ 470 w 2064"/>
                <a:gd name="T51" fmla="*/ 48 h 2384"/>
                <a:gd name="T52" fmla="*/ 392 w 2064"/>
                <a:gd name="T53" fmla="*/ 32 h 2384"/>
                <a:gd name="T54" fmla="*/ 315 w 2064"/>
                <a:gd name="T55" fmla="*/ 21 h 2384"/>
                <a:gd name="T56" fmla="*/ 236 w 2064"/>
                <a:gd name="T57" fmla="*/ 13 h 2384"/>
                <a:gd name="T58" fmla="*/ 157 w 2064"/>
                <a:gd name="T59" fmla="*/ 5 h 2384"/>
                <a:gd name="T60" fmla="*/ 79 w 2064"/>
                <a:gd name="T61" fmla="*/ 2 h 2384"/>
                <a:gd name="T62" fmla="*/ 0 w 2064"/>
                <a:gd name="T63" fmla="*/ 0 h 2384"/>
                <a:gd name="T64" fmla="*/ 0 w 2064"/>
                <a:gd name="T65" fmla="*/ 2384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4" h="2384">
                  <a:moveTo>
                    <a:pt x="0" y="2384"/>
                  </a:moveTo>
                  <a:lnTo>
                    <a:pt x="2064" y="1192"/>
                  </a:lnTo>
                  <a:lnTo>
                    <a:pt x="2024" y="1125"/>
                  </a:lnTo>
                  <a:lnTo>
                    <a:pt x="1979" y="1057"/>
                  </a:lnTo>
                  <a:lnTo>
                    <a:pt x="1935" y="992"/>
                  </a:lnTo>
                  <a:lnTo>
                    <a:pt x="1887" y="929"/>
                  </a:lnTo>
                  <a:lnTo>
                    <a:pt x="1787" y="808"/>
                  </a:lnTo>
                  <a:lnTo>
                    <a:pt x="1682" y="695"/>
                  </a:lnTo>
                  <a:lnTo>
                    <a:pt x="1626" y="641"/>
                  </a:lnTo>
                  <a:lnTo>
                    <a:pt x="1569" y="589"/>
                  </a:lnTo>
                  <a:lnTo>
                    <a:pt x="1509" y="539"/>
                  </a:lnTo>
                  <a:lnTo>
                    <a:pt x="1448" y="491"/>
                  </a:lnTo>
                  <a:lnTo>
                    <a:pt x="1386" y="445"/>
                  </a:lnTo>
                  <a:lnTo>
                    <a:pt x="1323" y="401"/>
                  </a:lnTo>
                  <a:lnTo>
                    <a:pt x="1258" y="359"/>
                  </a:lnTo>
                  <a:lnTo>
                    <a:pt x="1190" y="320"/>
                  </a:lnTo>
                  <a:lnTo>
                    <a:pt x="1123" y="282"/>
                  </a:lnTo>
                  <a:lnTo>
                    <a:pt x="1056" y="247"/>
                  </a:lnTo>
                  <a:lnTo>
                    <a:pt x="985" y="215"/>
                  </a:lnTo>
                  <a:lnTo>
                    <a:pt x="914" y="182"/>
                  </a:lnTo>
                  <a:lnTo>
                    <a:pt x="843" y="155"/>
                  </a:lnTo>
                  <a:lnTo>
                    <a:pt x="770" y="128"/>
                  </a:lnTo>
                  <a:lnTo>
                    <a:pt x="695" y="105"/>
                  </a:lnTo>
                  <a:lnTo>
                    <a:pt x="622" y="82"/>
                  </a:lnTo>
                  <a:lnTo>
                    <a:pt x="545" y="63"/>
                  </a:lnTo>
                  <a:lnTo>
                    <a:pt x="470" y="48"/>
                  </a:lnTo>
                  <a:lnTo>
                    <a:pt x="392" y="32"/>
                  </a:lnTo>
                  <a:lnTo>
                    <a:pt x="315" y="21"/>
                  </a:lnTo>
                  <a:lnTo>
                    <a:pt x="236" y="13"/>
                  </a:lnTo>
                  <a:lnTo>
                    <a:pt x="157" y="5"/>
                  </a:lnTo>
                  <a:lnTo>
                    <a:pt x="79" y="2"/>
                  </a:lnTo>
                  <a:lnTo>
                    <a:pt x="0" y="0"/>
                  </a:lnTo>
                  <a:lnTo>
                    <a:pt x="0" y="2384"/>
                  </a:lnTo>
                  <a:close/>
                </a:path>
              </a:pathLst>
            </a:custGeom>
            <a:solidFill>
              <a:srgbClr val="FF0000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572001" y="2477294"/>
              <a:ext cx="1890713" cy="1893888"/>
            </a:xfrm>
            <a:custGeom>
              <a:avLst/>
              <a:gdLst>
                <a:gd name="T0" fmla="*/ 0 w 2383"/>
                <a:gd name="T1" fmla="*/ 1192 h 2384"/>
                <a:gd name="T2" fmla="*/ 2064 w 2383"/>
                <a:gd name="T3" fmla="*/ 2384 h 2384"/>
                <a:gd name="T4" fmla="*/ 2102 w 2383"/>
                <a:gd name="T5" fmla="*/ 2315 h 2384"/>
                <a:gd name="T6" fmla="*/ 2139 w 2383"/>
                <a:gd name="T7" fmla="*/ 2244 h 2384"/>
                <a:gd name="T8" fmla="*/ 2171 w 2383"/>
                <a:gd name="T9" fmla="*/ 2173 h 2384"/>
                <a:gd name="T10" fmla="*/ 2204 w 2383"/>
                <a:gd name="T11" fmla="*/ 2100 h 2384"/>
                <a:gd name="T12" fmla="*/ 2233 w 2383"/>
                <a:gd name="T13" fmla="*/ 2027 h 2384"/>
                <a:gd name="T14" fmla="*/ 2258 w 2383"/>
                <a:gd name="T15" fmla="*/ 1952 h 2384"/>
                <a:gd name="T16" fmla="*/ 2283 w 2383"/>
                <a:gd name="T17" fmla="*/ 1879 h 2384"/>
                <a:gd name="T18" fmla="*/ 2304 w 2383"/>
                <a:gd name="T19" fmla="*/ 1804 h 2384"/>
                <a:gd name="T20" fmla="*/ 2321 w 2383"/>
                <a:gd name="T21" fmla="*/ 1728 h 2384"/>
                <a:gd name="T22" fmla="*/ 2338 w 2383"/>
                <a:gd name="T23" fmla="*/ 1653 h 2384"/>
                <a:gd name="T24" fmla="*/ 2352 w 2383"/>
                <a:gd name="T25" fmla="*/ 1576 h 2384"/>
                <a:gd name="T26" fmla="*/ 2363 w 2383"/>
                <a:gd name="T27" fmla="*/ 1499 h 2384"/>
                <a:gd name="T28" fmla="*/ 2371 w 2383"/>
                <a:gd name="T29" fmla="*/ 1422 h 2384"/>
                <a:gd name="T30" fmla="*/ 2379 w 2383"/>
                <a:gd name="T31" fmla="*/ 1346 h 2384"/>
                <a:gd name="T32" fmla="*/ 2383 w 2383"/>
                <a:gd name="T33" fmla="*/ 1269 h 2384"/>
                <a:gd name="T34" fmla="*/ 2383 w 2383"/>
                <a:gd name="T35" fmla="*/ 1192 h 2384"/>
                <a:gd name="T36" fmla="*/ 2383 w 2383"/>
                <a:gd name="T37" fmla="*/ 1115 h 2384"/>
                <a:gd name="T38" fmla="*/ 2379 w 2383"/>
                <a:gd name="T39" fmla="*/ 1038 h 2384"/>
                <a:gd name="T40" fmla="*/ 2371 w 2383"/>
                <a:gd name="T41" fmla="*/ 962 h 2384"/>
                <a:gd name="T42" fmla="*/ 2363 w 2383"/>
                <a:gd name="T43" fmla="*/ 885 h 2384"/>
                <a:gd name="T44" fmla="*/ 2352 w 2383"/>
                <a:gd name="T45" fmla="*/ 808 h 2384"/>
                <a:gd name="T46" fmla="*/ 2338 w 2383"/>
                <a:gd name="T47" fmla="*/ 731 h 2384"/>
                <a:gd name="T48" fmla="*/ 2321 w 2383"/>
                <a:gd name="T49" fmla="*/ 654 h 2384"/>
                <a:gd name="T50" fmla="*/ 2304 w 2383"/>
                <a:gd name="T51" fmla="*/ 580 h 2384"/>
                <a:gd name="T52" fmla="*/ 2283 w 2383"/>
                <a:gd name="T53" fmla="*/ 505 h 2384"/>
                <a:gd name="T54" fmla="*/ 2258 w 2383"/>
                <a:gd name="T55" fmla="*/ 430 h 2384"/>
                <a:gd name="T56" fmla="*/ 2233 w 2383"/>
                <a:gd name="T57" fmla="*/ 357 h 2384"/>
                <a:gd name="T58" fmla="*/ 2204 w 2383"/>
                <a:gd name="T59" fmla="*/ 284 h 2384"/>
                <a:gd name="T60" fmla="*/ 2171 w 2383"/>
                <a:gd name="T61" fmla="*/ 211 h 2384"/>
                <a:gd name="T62" fmla="*/ 2139 w 2383"/>
                <a:gd name="T63" fmla="*/ 140 h 2384"/>
                <a:gd name="T64" fmla="*/ 2102 w 2383"/>
                <a:gd name="T65" fmla="*/ 69 h 2384"/>
                <a:gd name="T66" fmla="*/ 2064 w 2383"/>
                <a:gd name="T67" fmla="*/ 0 h 2384"/>
                <a:gd name="T68" fmla="*/ 0 w 2383"/>
                <a:gd name="T69" fmla="*/ 1192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3" h="2384">
                  <a:moveTo>
                    <a:pt x="0" y="1192"/>
                  </a:moveTo>
                  <a:lnTo>
                    <a:pt x="2064" y="2384"/>
                  </a:lnTo>
                  <a:lnTo>
                    <a:pt x="2102" y="2315"/>
                  </a:lnTo>
                  <a:lnTo>
                    <a:pt x="2139" y="2244"/>
                  </a:lnTo>
                  <a:lnTo>
                    <a:pt x="2171" y="2173"/>
                  </a:lnTo>
                  <a:lnTo>
                    <a:pt x="2204" y="2100"/>
                  </a:lnTo>
                  <a:lnTo>
                    <a:pt x="2233" y="2027"/>
                  </a:lnTo>
                  <a:lnTo>
                    <a:pt x="2258" y="1952"/>
                  </a:lnTo>
                  <a:lnTo>
                    <a:pt x="2283" y="1879"/>
                  </a:lnTo>
                  <a:lnTo>
                    <a:pt x="2304" y="1804"/>
                  </a:lnTo>
                  <a:lnTo>
                    <a:pt x="2321" y="1728"/>
                  </a:lnTo>
                  <a:lnTo>
                    <a:pt x="2338" y="1653"/>
                  </a:lnTo>
                  <a:lnTo>
                    <a:pt x="2352" y="1576"/>
                  </a:lnTo>
                  <a:lnTo>
                    <a:pt x="2363" y="1499"/>
                  </a:lnTo>
                  <a:lnTo>
                    <a:pt x="2371" y="1422"/>
                  </a:lnTo>
                  <a:lnTo>
                    <a:pt x="2379" y="1346"/>
                  </a:lnTo>
                  <a:lnTo>
                    <a:pt x="2383" y="1269"/>
                  </a:lnTo>
                  <a:lnTo>
                    <a:pt x="2383" y="1192"/>
                  </a:lnTo>
                  <a:lnTo>
                    <a:pt x="2383" y="1115"/>
                  </a:lnTo>
                  <a:lnTo>
                    <a:pt x="2379" y="1038"/>
                  </a:lnTo>
                  <a:lnTo>
                    <a:pt x="2371" y="962"/>
                  </a:lnTo>
                  <a:lnTo>
                    <a:pt x="2363" y="885"/>
                  </a:lnTo>
                  <a:lnTo>
                    <a:pt x="2352" y="808"/>
                  </a:lnTo>
                  <a:lnTo>
                    <a:pt x="2338" y="731"/>
                  </a:lnTo>
                  <a:lnTo>
                    <a:pt x="2321" y="654"/>
                  </a:lnTo>
                  <a:lnTo>
                    <a:pt x="2304" y="580"/>
                  </a:lnTo>
                  <a:lnTo>
                    <a:pt x="2283" y="505"/>
                  </a:lnTo>
                  <a:lnTo>
                    <a:pt x="2258" y="430"/>
                  </a:lnTo>
                  <a:lnTo>
                    <a:pt x="2233" y="357"/>
                  </a:lnTo>
                  <a:lnTo>
                    <a:pt x="2204" y="284"/>
                  </a:lnTo>
                  <a:lnTo>
                    <a:pt x="2171" y="211"/>
                  </a:lnTo>
                  <a:lnTo>
                    <a:pt x="2139" y="140"/>
                  </a:lnTo>
                  <a:lnTo>
                    <a:pt x="2102" y="69"/>
                  </a:lnTo>
                  <a:lnTo>
                    <a:pt x="2064" y="0"/>
                  </a:lnTo>
                  <a:lnTo>
                    <a:pt x="0" y="1192"/>
                  </a:lnTo>
                  <a:close/>
                </a:path>
              </a:pathLst>
            </a:custGeom>
            <a:solidFill>
              <a:srgbClr val="92D050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572000" y="3433763"/>
              <a:ext cx="1638300" cy="1893888"/>
            </a:xfrm>
            <a:custGeom>
              <a:avLst/>
              <a:gdLst>
                <a:gd name="T0" fmla="*/ 0 w 2064"/>
                <a:gd name="T1" fmla="*/ 0 h 2384"/>
                <a:gd name="T2" fmla="*/ 0 w 2064"/>
                <a:gd name="T3" fmla="*/ 2384 h 2384"/>
                <a:gd name="T4" fmla="*/ 79 w 2064"/>
                <a:gd name="T5" fmla="*/ 2382 h 2384"/>
                <a:gd name="T6" fmla="*/ 157 w 2064"/>
                <a:gd name="T7" fmla="*/ 2378 h 2384"/>
                <a:gd name="T8" fmla="*/ 236 w 2064"/>
                <a:gd name="T9" fmla="*/ 2371 h 2384"/>
                <a:gd name="T10" fmla="*/ 315 w 2064"/>
                <a:gd name="T11" fmla="*/ 2363 h 2384"/>
                <a:gd name="T12" fmla="*/ 392 w 2064"/>
                <a:gd name="T13" fmla="*/ 2352 h 2384"/>
                <a:gd name="T14" fmla="*/ 470 w 2064"/>
                <a:gd name="T15" fmla="*/ 2336 h 2384"/>
                <a:gd name="T16" fmla="*/ 545 w 2064"/>
                <a:gd name="T17" fmla="*/ 2321 h 2384"/>
                <a:gd name="T18" fmla="*/ 622 w 2064"/>
                <a:gd name="T19" fmla="*/ 2302 h 2384"/>
                <a:gd name="T20" fmla="*/ 695 w 2064"/>
                <a:gd name="T21" fmla="*/ 2279 h 2384"/>
                <a:gd name="T22" fmla="*/ 770 w 2064"/>
                <a:gd name="T23" fmla="*/ 2256 h 2384"/>
                <a:gd name="T24" fmla="*/ 843 w 2064"/>
                <a:gd name="T25" fmla="*/ 2229 h 2384"/>
                <a:gd name="T26" fmla="*/ 914 w 2064"/>
                <a:gd name="T27" fmla="*/ 2200 h 2384"/>
                <a:gd name="T28" fmla="*/ 985 w 2064"/>
                <a:gd name="T29" fmla="*/ 2169 h 2384"/>
                <a:gd name="T30" fmla="*/ 1056 w 2064"/>
                <a:gd name="T31" fmla="*/ 2137 h 2384"/>
                <a:gd name="T32" fmla="*/ 1123 w 2064"/>
                <a:gd name="T33" fmla="*/ 2102 h 2384"/>
                <a:gd name="T34" fmla="*/ 1190 w 2064"/>
                <a:gd name="T35" fmla="*/ 2064 h 2384"/>
                <a:gd name="T36" fmla="*/ 1258 w 2064"/>
                <a:gd name="T37" fmla="*/ 2025 h 2384"/>
                <a:gd name="T38" fmla="*/ 1323 w 2064"/>
                <a:gd name="T39" fmla="*/ 1983 h 2384"/>
                <a:gd name="T40" fmla="*/ 1386 w 2064"/>
                <a:gd name="T41" fmla="*/ 1939 h 2384"/>
                <a:gd name="T42" fmla="*/ 1448 w 2064"/>
                <a:gd name="T43" fmla="*/ 1893 h 2384"/>
                <a:gd name="T44" fmla="*/ 1509 w 2064"/>
                <a:gd name="T45" fmla="*/ 1845 h 2384"/>
                <a:gd name="T46" fmla="*/ 1569 w 2064"/>
                <a:gd name="T47" fmla="*/ 1795 h 2384"/>
                <a:gd name="T48" fmla="*/ 1626 w 2064"/>
                <a:gd name="T49" fmla="*/ 1743 h 2384"/>
                <a:gd name="T50" fmla="*/ 1682 w 2064"/>
                <a:gd name="T51" fmla="*/ 1689 h 2384"/>
                <a:gd name="T52" fmla="*/ 1787 w 2064"/>
                <a:gd name="T53" fmla="*/ 1576 h 2384"/>
                <a:gd name="T54" fmla="*/ 1887 w 2064"/>
                <a:gd name="T55" fmla="*/ 1455 h 2384"/>
                <a:gd name="T56" fmla="*/ 1935 w 2064"/>
                <a:gd name="T57" fmla="*/ 1392 h 2384"/>
                <a:gd name="T58" fmla="*/ 1979 w 2064"/>
                <a:gd name="T59" fmla="*/ 1326 h 2384"/>
                <a:gd name="T60" fmla="*/ 2024 w 2064"/>
                <a:gd name="T61" fmla="*/ 1259 h 2384"/>
                <a:gd name="T62" fmla="*/ 2064 w 2064"/>
                <a:gd name="T63" fmla="*/ 1192 h 2384"/>
                <a:gd name="T64" fmla="*/ 0 w 2064"/>
                <a:gd name="T65" fmla="*/ 0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4" h="2384">
                  <a:moveTo>
                    <a:pt x="0" y="0"/>
                  </a:moveTo>
                  <a:lnTo>
                    <a:pt x="0" y="2384"/>
                  </a:lnTo>
                  <a:lnTo>
                    <a:pt x="79" y="2382"/>
                  </a:lnTo>
                  <a:lnTo>
                    <a:pt x="157" y="2378"/>
                  </a:lnTo>
                  <a:lnTo>
                    <a:pt x="236" y="2371"/>
                  </a:lnTo>
                  <a:lnTo>
                    <a:pt x="315" y="2363"/>
                  </a:lnTo>
                  <a:lnTo>
                    <a:pt x="392" y="2352"/>
                  </a:lnTo>
                  <a:lnTo>
                    <a:pt x="470" y="2336"/>
                  </a:lnTo>
                  <a:lnTo>
                    <a:pt x="545" y="2321"/>
                  </a:lnTo>
                  <a:lnTo>
                    <a:pt x="622" y="2302"/>
                  </a:lnTo>
                  <a:lnTo>
                    <a:pt x="695" y="2279"/>
                  </a:lnTo>
                  <a:lnTo>
                    <a:pt x="770" y="2256"/>
                  </a:lnTo>
                  <a:lnTo>
                    <a:pt x="843" y="2229"/>
                  </a:lnTo>
                  <a:lnTo>
                    <a:pt x="914" y="2200"/>
                  </a:lnTo>
                  <a:lnTo>
                    <a:pt x="985" y="2169"/>
                  </a:lnTo>
                  <a:lnTo>
                    <a:pt x="1056" y="2137"/>
                  </a:lnTo>
                  <a:lnTo>
                    <a:pt x="1123" y="2102"/>
                  </a:lnTo>
                  <a:lnTo>
                    <a:pt x="1190" y="2064"/>
                  </a:lnTo>
                  <a:lnTo>
                    <a:pt x="1258" y="2025"/>
                  </a:lnTo>
                  <a:lnTo>
                    <a:pt x="1323" y="1983"/>
                  </a:lnTo>
                  <a:lnTo>
                    <a:pt x="1386" y="1939"/>
                  </a:lnTo>
                  <a:lnTo>
                    <a:pt x="1448" y="1893"/>
                  </a:lnTo>
                  <a:lnTo>
                    <a:pt x="1509" y="1845"/>
                  </a:lnTo>
                  <a:lnTo>
                    <a:pt x="1569" y="1795"/>
                  </a:lnTo>
                  <a:lnTo>
                    <a:pt x="1626" y="1743"/>
                  </a:lnTo>
                  <a:lnTo>
                    <a:pt x="1682" y="1689"/>
                  </a:lnTo>
                  <a:lnTo>
                    <a:pt x="1787" y="1576"/>
                  </a:lnTo>
                  <a:lnTo>
                    <a:pt x="1887" y="1455"/>
                  </a:lnTo>
                  <a:lnTo>
                    <a:pt x="1935" y="1392"/>
                  </a:lnTo>
                  <a:lnTo>
                    <a:pt x="1979" y="1326"/>
                  </a:lnTo>
                  <a:lnTo>
                    <a:pt x="2024" y="1259"/>
                  </a:lnTo>
                  <a:lnTo>
                    <a:pt x="2064" y="1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932113" y="3433763"/>
              <a:ext cx="1639888" cy="1893888"/>
            </a:xfrm>
            <a:custGeom>
              <a:avLst/>
              <a:gdLst>
                <a:gd name="T0" fmla="*/ 2066 w 2066"/>
                <a:gd name="T1" fmla="*/ 0 h 2384"/>
                <a:gd name="T2" fmla="*/ 0 w 2066"/>
                <a:gd name="T3" fmla="*/ 1192 h 2384"/>
                <a:gd name="T4" fmla="*/ 42 w 2066"/>
                <a:gd name="T5" fmla="*/ 1259 h 2384"/>
                <a:gd name="T6" fmla="*/ 85 w 2066"/>
                <a:gd name="T7" fmla="*/ 1326 h 2384"/>
                <a:gd name="T8" fmla="*/ 131 w 2066"/>
                <a:gd name="T9" fmla="*/ 1392 h 2384"/>
                <a:gd name="T10" fmla="*/ 177 w 2066"/>
                <a:gd name="T11" fmla="*/ 1455 h 2384"/>
                <a:gd name="T12" fmla="*/ 277 w 2066"/>
                <a:gd name="T13" fmla="*/ 1576 h 2384"/>
                <a:gd name="T14" fmla="*/ 384 w 2066"/>
                <a:gd name="T15" fmla="*/ 1689 h 2384"/>
                <a:gd name="T16" fmla="*/ 440 w 2066"/>
                <a:gd name="T17" fmla="*/ 1743 h 2384"/>
                <a:gd name="T18" fmla="*/ 497 w 2066"/>
                <a:gd name="T19" fmla="*/ 1795 h 2384"/>
                <a:gd name="T20" fmla="*/ 555 w 2066"/>
                <a:gd name="T21" fmla="*/ 1845 h 2384"/>
                <a:gd name="T22" fmla="*/ 616 w 2066"/>
                <a:gd name="T23" fmla="*/ 1893 h 2384"/>
                <a:gd name="T24" fmla="*/ 678 w 2066"/>
                <a:gd name="T25" fmla="*/ 1939 h 2384"/>
                <a:gd name="T26" fmla="*/ 743 w 2066"/>
                <a:gd name="T27" fmla="*/ 1983 h 2384"/>
                <a:gd name="T28" fmla="*/ 806 w 2066"/>
                <a:gd name="T29" fmla="*/ 2025 h 2384"/>
                <a:gd name="T30" fmla="*/ 874 w 2066"/>
                <a:gd name="T31" fmla="*/ 2064 h 2384"/>
                <a:gd name="T32" fmla="*/ 941 w 2066"/>
                <a:gd name="T33" fmla="*/ 2102 h 2384"/>
                <a:gd name="T34" fmla="*/ 1010 w 2066"/>
                <a:gd name="T35" fmla="*/ 2137 h 2384"/>
                <a:gd name="T36" fmla="*/ 1079 w 2066"/>
                <a:gd name="T37" fmla="*/ 2169 h 2384"/>
                <a:gd name="T38" fmla="*/ 1150 w 2066"/>
                <a:gd name="T39" fmla="*/ 2200 h 2384"/>
                <a:gd name="T40" fmla="*/ 1221 w 2066"/>
                <a:gd name="T41" fmla="*/ 2229 h 2384"/>
                <a:gd name="T42" fmla="*/ 1294 w 2066"/>
                <a:gd name="T43" fmla="*/ 2256 h 2384"/>
                <a:gd name="T44" fmla="*/ 1369 w 2066"/>
                <a:gd name="T45" fmla="*/ 2279 h 2384"/>
                <a:gd name="T46" fmla="*/ 1444 w 2066"/>
                <a:gd name="T47" fmla="*/ 2302 h 2384"/>
                <a:gd name="T48" fmla="*/ 1519 w 2066"/>
                <a:gd name="T49" fmla="*/ 2321 h 2384"/>
                <a:gd name="T50" fmla="*/ 1596 w 2066"/>
                <a:gd name="T51" fmla="*/ 2336 h 2384"/>
                <a:gd name="T52" fmla="*/ 1672 w 2066"/>
                <a:gd name="T53" fmla="*/ 2352 h 2384"/>
                <a:gd name="T54" fmla="*/ 1749 w 2066"/>
                <a:gd name="T55" fmla="*/ 2363 h 2384"/>
                <a:gd name="T56" fmla="*/ 1828 w 2066"/>
                <a:gd name="T57" fmla="*/ 2371 h 2384"/>
                <a:gd name="T58" fmla="*/ 1907 w 2066"/>
                <a:gd name="T59" fmla="*/ 2378 h 2384"/>
                <a:gd name="T60" fmla="*/ 1985 w 2066"/>
                <a:gd name="T61" fmla="*/ 2382 h 2384"/>
                <a:gd name="T62" fmla="*/ 2066 w 2066"/>
                <a:gd name="T63" fmla="*/ 2384 h 2384"/>
                <a:gd name="T64" fmla="*/ 2066 w 2066"/>
                <a:gd name="T65" fmla="*/ 0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6" h="2384">
                  <a:moveTo>
                    <a:pt x="2066" y="0"/>
                  </a:moveTo>
                  <a:lnTo>
                    <a:pt x="0" y="1192"/>
                  </a:lnTo>
                  <a:lnTo>
                    <a:pt x="42" y="1259"/>
                  </a:lnTo>
                  <a:lnTo>
                    <a:pt x="85" y="1326"/>
                  </a:lnTo>
                  <a:lnTo>
                    <a:pt x="131" y="1392"/>
                  </a:lnTo>
                  <a:lnTo>
                    <a:pt x="177" y="1455"/>
                  </a:lnTo>
                  <a:lnTo>
                    <a:pt x="277" y="1576"/>
                  </a:lnTo>
                  <a:lnTo>
                    <a:pt x="384" y="1689"/>
                  </a:lnTo>
                  <a:lnTo>
                    <a:pt x="440" y="1743"/>
                  </a:lnTo>
                  <a:lnTo>
                    <a:pt x="497" y="1795"/>
                  </a:lnTo>
                  <a:lnTo>
                    <a:pt x="555" y="1845"/>
                  </a:lnTo>
                  <a:lnTo>
                    <a:pt x="616" y="1893"/>
                  </a:lnTo>
                  <a:lnTo>
                    <a:pt x="678" y="1939"/>
                  </a:lnTo>
                  <a:lnTo>
                    <a:pt x="743" y="1983"/>
                  </a:lnTo>
                  <a:lnTo>
                    <a:pt x="806" y="2025"/>
                  </a:lnTo>
                  <a:lnTo>
                    <a:pt x="874" y="2064"/>
                  </a:lnTo>
                  <a:lnTo>
                    <a:pt x="941" y="2102"/>
                  </a:lnTo>
                  <a:lnTo>
                    <a:pt x="1010" y="2137"/>
                  </a:lnTo>
                  <a:lnTo>
                    <a:pt x="1079" y="2169"/>
                  </a:lnTo>
                  <a:lnTo>
                    <a:pt x="1150" y="2200"/>
                  </a:lnTo>
                  <a:lnTo>
                    <a:pt x="1221" y="2229"/>
                  </a:lnTo>
                  <a:lnTo>
                    <a:pt x="1294" y="2256"/>
                  </a:lnTo>
                  <a:lnTo>
                    <a:pt x="1369" y="2279"/>
                  </a:lnTo>
                  <a:lnTo>
                    <a:pt x="1444" y="2302"/>
                  </a:lnTo>
                  <a:lnTo>
                    <a:pt x="1519" y="2321"/>
                  </a:lnTo>
                  <a:lnTo>
                    <a:pt x="1596" y="2336"/>
                  </a:lnTo>
                  <a:lnTo>
                    <a:pt x="1672" y="2352"/>
                  </a:lnTo>
                  <a:lnTo>
                    <a:pt x="1749" y="2363"/>
                  </a:lnTo>
                  <a:lnTo>
                    <a:pt x="1828" y="2371"/>
                  </a:lnTo>
                  <a:lnTo>
                    <a:pt x="1907" y="2378"/>
                  </a:lnTo>
                  <a:lnTo>
                    <a:pt x="1985" y="2382"/>
                  </a:lnTo>
                  <a:lnTo>
                    <a:pt x="2066" y="2384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00B0F0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679700" y="2487613"/>
              <a:ext cx="1892300" cy="1893888"/>
            </a:xfrm>
            <a:custGeom>
              <a:avLst/>
              <a:gdLst>
                <a:gd name="T0" fmla="*/ 2385 w 2385"/>
                <a:gd name="T1" fmla="*/ 1192 h 2384"/>
                <a:gd name="T2" fmla="*/ 319 w 2385"/>
                <a:gd name="T3" fmla="*/ 0 h 2384"/>
                <a:gd name="T4" fmla="*/ 281 w 2385"/>
                <a:gd name="T5" fmla="*/ 69 h 2384"/>
                <a:gd name="T6" fmla="*/ 244 w 2385"/>
                <a:gd name="T7" fmla="*/ 140 h 2384"/>
                <a:gd name="T8" fmla="*/ 212 w 2385"/>
                <a:gd name="T9" fmla="*/ 211 h 2384"/>
                <a:gd name="T10" fmla="*/ 179 w 2385"/>
                <a:gd name="T11" fmla="*/ 284 h 2384"/>
                <a:gd name="T12" fmla="*/ 152 w 2385"/>
                <a:gd name="T13" fmla="*/ 357 h 2384"/>
                <a:gd name="T14" fmla="*/ 125 w 2385"/>
                <a:gd name="T15" fmla="*/ 430 h 2384"/>
                <a:gd name="T16" fmla="*/ 102 w 2385"/>
                <a:gd name="T17" fmla="*/ 505 h 2384"/>
                <a:gd name="T18" fmla="*/ 79 w 2385"/>
                <a:gd name="T19" fmla="*/ 580 h 2384"/>
                <a:gd name="T20" fmla="*/ 62 w 2385"/>
                <a:gd name="T21" fmla="*/ 654 h 2384"/>
                <a:gd name="T22" fmla="*/ 45 w 2385"/>
                <a:gd name="T23" fmla="*/ 731 h 2384"/>
                <a:gd name="T24" fmla="*/ 31 w 2385"/>
                <a:gd name="T25" fmla="*/ 808 h 2384"/>
                <a:gd name="T26" fmla="*/ 20 w 2385"/>
                <a:gd name="T27" fmla="*/ 883 h 2384"/>
                <a:gd name="T28" fmla="*/ 12 w 2385"/>
                <a:gd name="T29" fmla="*/ 960 h 2384"/>
                <a:gd name="T30" fmla="*/ 6 w 2385"/>
                <a:gd name="T31" fmla="*/ 1038 h 2384"/>
                <a:gd name="T32" fmla="*/ 2 w 2385"/>
                <a:gd name="T33" fmla="*/ 1115 h 2384"/>
                <a:gd name="T34" fmla="*/ 0 w 2385"/>
                <a:gd name="T35" fmla="*/ 1192 h 2384"/>
                <a:gd name="T36" fmla="*/ 2 w 2385"/>
                <a:gd name="T37" fmla="*/ 1269 h 2384"/>
                <a:gd name="T38" fmla="*/ 6 w 2385"/>
                <a:gd name="T39" fmla="*/ 1346 h 2384"/>
                <a:gd name="T40" fmla="*/ 12 w 2385"/>
                <a:gd name="T41" fmla="*/ 1422 h 2384"/>
                <a:gd name="T42" fmla="*/ 20 w 2385"/>
                <a:gd name="T43" fmla="*/ 1499 h 2384"/>
                <a:gd name="T44" fmla="*/ 31 w 2385"/>
                <a:gd name="T45" fmla="*/ 1576 h 2384"/>
                <a:gd name="T46" fmla="*/ 45 w 2385"/>
                <a:gd name="T47" fmla="*/ 1653 h 2384"/>
                <a:gd name="T48" fmla="*/ 62 w 2385"/>
                <a:gd name="T49" fmla="*/ 1728 h 2384"/>
                <a:gd name="T50" fmla="*/ 79 w 2385"/>
                <a:gd name="T51" fmla="*/ 1804 h 2384"/>
                <a:gd name="T52" fmla="*/ 102 w 2385"/>
                <a:gd name="T53" fmla="*/ 1879 h 2384"/>
                <a:gd name="T54" fmla="*/ 125 w 2385"/>
                <a:gd name="T55" fmla="*/ 1952 h 2384"/>
                <a:gd name="T56" fmla="*/ 152 w 2385"/>
                <a:gd name="T57" fmla="*/ 2027 h 2384"/>
                <a:gd name="T58" fmla="*/ 179 w 2385"/>
                <a:gd name="T59" fmla="*/ 2100 h 2384"/>
                <a:gd name="T60" fmla="*/ 212 w 2385"/>
                <a:gd name="T61" fmla="*/ 2171 h 2384"/>
                <a:gd name="T62" fmla="*/ 244 w 2385"/>
                <a:gd name="T63" fmla="*/ 2244 h 2384"/>
                <a:gd name="T64" fmla="*/ 281 w 2385"/>
                <a:gd name="T65" fmla="*/ 2313 h 2384"/>
                <a:gd name="T66" fmla="*/ 319 w 2385"/>
                <a:gd name="T67" fmla="*/ 2384 h 2384"/>
                <a:gd name="T68" fmla="*/ 2385 w 2385"/>
                <a:gd name="T69" fmla="*/ 1192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5" h="2384">
                  <a:moveTo>
                    <a:pt x="2385" y="1192"/>
                  </a:moveTo>
                  <a:lnTo>
                    <a:pt x="319" y="0"/>
                  </a:lnTo>
                  <a:lnTo>
                    <a:pt x="281" y="69"/>
                  </a:lnTo>
                  <a:lnTo>
                    <a:pt x="244" y="140"/>
                  </a:lnTo>
                  <a:lnTo>
                    <a:pt x="212" y="211"/>
                  </a:lnTo>
                  <a:lnTo>
                    <a:pt x="179" y="284"/>
                  </a:lnTo>
                  <a:lnTo>
                    <a:pt x="152" y="357"/>
                  </a:lnTo>
                  <a:lnTo>
                    <a:pt x="125" y="430"/>
                  </a:lnTo>
                  <a:lnTo>
                    <a:pt x="102" y="505"/>
                  </a:lnTo>
                  <a:lnTo>
                    <a:pt x="79" y="580"/>
                  </a:lnTo>
                  <a:lnTo>
                    <a:pt x="62" y="654"/>
                  </a:lnTo>
                  <a:lnTo>
                    <a:pt x="45" y="731"/>
                  </a:lnTo>
                  <a:lnTo>
                    <a:pt x="31" y="808"/>
                  </a:lnTo>
                  <a:lnTo>
                    <a:pt x="20" y="883"/>
                  </a:lnTo>
                  <a:lnTo>
                    <a:pt x="12" y="960"/>
                  </a:lnTo>
                  <a:lnTo>
                    <a:pt x="6" y="1038"/>
                  </a:lnTo>
                  <a:lnTo>
                    <a:pt x="2" y="1115"/>
                  </a:lnTo>
                  <a:lnTo>
                    <a:pt x="0" y="1192"/>
                  </a:lnTo>
                  <a:lnTo>
                    <a:pt x="2" y="1269"/>
                  </a:lnTo>
                  <a:lnTo>
                    <a:pt x="6" y="1346"/>
                  </a:lnTo>
                  <a:lnTo>
                    <a:pt x="12" y="1422"/>
                  </a:lnTo>
                  <a:lnTo>
                    <a:pt x="20" y="1499"/>
                  </a:lnTo>
                  <a:lnTo>
                    <a:pt x="31" y="1576"/>
                  </a:lnTo>
                  <a:lnTo>
                    <a:pt x="45" y="1653"/>
                  </a:lnTo>
                  <a:lnTo>
                    <a:pt x="62" y="1728"/>
                  </a:lnTo>
                  <a:lnTo>
                    <a:pt x="79" y="1804"/>
                  </a:lnTo>
                  <a:lnTo>
                    <a:pt x="102" y="1879"/>
                  </a:lnTo>
                  <a:lnTo>
                    <a:pt x="125" y="1952"/>
                  </a:lnTo>
                  <a:lnTo>
                    <a:pt x="152" y="2027"/>
                  </a:lnTo>
                  <a:lnTo>
                    <a:pt x="179" y="2100"/>
                  </a:lnTo>
                  <a:lnTo>
                    <a:pt x="212" y="2171"/>
                  </a:lnTo>
                  <a:lnTo>
                    <a:pt x="244" y="2244"/>
                  </a:lnTo>
                  <a:lnTo>
                    <a:pt x="281" y="2313"/>
                  </a:lnTo>
                  <a:lnTo>
                    <a:pt x="319" y="2384"/>
                  </a:lnTo>
                  <a:lnTo>
                    <a:pt x="2385" y="1192"/>
                  </a:lnTo>
                  <a:close/>
                </a:path>
              </a:pathLst>
            </a:custGeom>
            <a:solidFill>
              <a:srgbClr val="4198AF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932113" y="1542257"/>
              <a:ext cx="1639888" cy="1892300"/>
            </a:xfrm>
            <a:custGeom>
              <a:avLst/>
              <a:gdLst>
                <a:gd name="T0" fmla="*/ 2066 w 2066"/>
                <a:gd name="T1" fmla="*/ 2384 h 2384"/>
                <a:gd name="T2" fmla="*/ 2066 w 2066"/>
                <a:gd name="T3" fmla="*/ 0 h 2384"/>
                <a:gd name="T4" fmla="*/ 1985 w 2066"/>
                <a:gd name="T5" fmla="*/ 2 h 2384"/>
                <a:gd name="T6" fmla="*/ 1907 w 2066"/>
                <a:gd name="T7" fmla="*/ 5 h 2384"/>
                <a:gd name="T8" fmla="*/ 1828 w 2066"/>
                <a:gd name="T9" fmla="*/ 11 h 2384"/>
                <a:gd name="T10" fmla="*/ 1749 w 2066"/>
                <a:gd name="T11" fmla="*/ 21 h 2384"/>
                <a:gd name="T12" fmla="*/ 1672 w 2066"/>
                <a:gd name="T13" fmla="*/ 32 h 2384"/>
                <a:gd name="T14" fmla="*/ 1596 w 2066"/>
                <a:gd name="T15" fmla="*/ 48 h 2384"/>
                <a:gd name="T16" fmla="*/ 1519 w 2066"/>
                <a:gd name="T17" fmla="*/ 63 h 2384"/>
                <a:gd name="T18" fmla="*/ 1444 w 2066"/>
                <a:gd name="T19" fmla="*/ 82 h 2384"/>
                <a:gd name="T20" fmla="*/ 1369 w 2066"/>
                <a:gd name="T21" fmla="*/ 103 h 2384"/>
                <a:gd name="T22" fmla="*/ 1294 w 2066"/>
                <a:gd name="T23" fmla="*/ 128 h 2384"/>
                <a:gd name="T24" fmla="*/ 1221 w 2066"/>
                <a:gd name="T25" fmla="*/ 153 h 2384"/>
                <a:gd name="T26" fmla="*/ 1150 w 2066"/>
                <a:gd name="T27" fmla="*/ 182 h 2384"/>
                <a:gd name="T28" fmla="*/ 1079 w 2066"/>
                <a:gd name="T29" fmla="*/ 213 h 2384"/>
                <a:gd name="T30" fmla="*/ 1010 w 2066"/>
                <a:gd name="T31" fmla="*/ 247 h 2384"/>
                <a:gd name="T32" fmla="*/ 941 w 2066"/>
                <a:gd name="T33" fmla="*/ 282 h 2384"/>
                <a:gd name="T34" fmla="*/ 874 w 2066"/>
                <a:gd name="T35" fmla="*/ 320 h 2384"/>
                <a:gd name="T36" fmla="*/ 806 w 2066"/>
                <a:gd name="T37" fmla="*/ 359 h 2384"/>
                <a:gd name="T38" fmla="*/ 741 w 2066"/>
                <a:gd name="T39" fmla="*/ 401 h 2384"/>
                <a:gd name="T40" fmla="*/ 678 w 2066"/>
                <a:gd name="T41" fmla="*/ 445 h 2384"/>
                <a:gd name="T42" fmla="*/ 616 w 2066"/>
                <a:gd name="T43" fmla="*/ 491 h 2384"/>
                <a:gd name="T44" fmla="*/ 555 w 2066"/>
                <a:gd name="T45" fmla="*/ 539 h 2384"/>
                <a:gd name="T46" fmla="*/ 497 w 2066"/>
                <a:gd name="T47" fmla="*/ 589 h 2384"/>
                <a:gd name="T48" fmla="*/ 440 w 2066"/>
                <a:gd name="T49" fmla="*/ 641 h 2384"/>
                <a:gd name="T50" fmla="*/ 382 w 2066"/>
                <a:gd name="T51" fmla="*/ 695 h 2384"/>
                <a:gd name="T52" fmla="*/ 277 w 2066"/>
                <a:gd name="T53" fmla="*/ 808 h 2384"/>
                <a:gd name="T54" fmla="*/ 177 w 2066"/>
                <a:gd name="T55" fmla="*/ 929 h 2384"/>
                <a:gd name="T56" fmla="*/ 129 w 2066"/>
                <a:gd name="T57" fmla="*/ 992 h 2384"/>
                <a:gd name="T58" fmla="*/ 85 w 2066"/>
                <a:gd name="T59" fmla="*/ 1057 h 2384"/>
                <a:gd name="T60" fmla="*/ 42 w 2066"/>
                <a:gd name="T61" fmla="*/ 1123 h 2384"/>
                <a:gd name="T62" fmla="*/ 0 w 2066"/>
                <a:gd name="T63" fmla="*/ 1192 h 2384"/>
                <a:gd name="T64" fmla="*/ 2066 w 2066"/>
                <a:gd name="T65" fmla="*/ 2384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6" h="2384">
                  <a:moveTo>
                    <a:pt x="2066" y="2384"/>
                  </a:moveTo>
                  <a:lnTo>
                    <a:pt x="2066" y="0"/>
                  </a:lnTo>
                  <a:lnTo>
                    <a:pt x="1985" y="2"/>
                  </a:lnTo>
                  <a:lnTo>
                    <a:pt x="1907" y="5"/>
                  </a:lnTo>
                  <a:lnTo>
                    <a:pt x="1828" y="11"/>
                  </a:lnTo>
                  <a:lnTo>
                    <a:pt x="1749" y="21"/>
                  </a:lnTo>
                  <a:lnTo>
                    <a:pt x="1672" y="32"/>
                  </a:lnTo>
                  <a:lnTo>
                    <a:pt x="1596" y="48"/>
                  </a:lnTo>
                  <a:lnTo>
                    <a:pt x="1519" y="63"/>
                  </a:lnTo>
                  <a:lnTo>
                    <a:pt x="1444" y="82"/>
                  </a:lnTo>
                  <a:lnTo>
                    <a:pt x="1369" y="103"/>
                  </a:lnTo>
                  <a:lnTo>
                    <a:pt x="1294" y="128"/>
                  </a:lnTo>
                  <a:lnTo>
                    <a:pt x="1221" y="153"/>
                  </a:lnTo>
                  <a:lnTo>
                    <a:pt x="1150" y="182"/>
                  </a:lnTo>
                  <a:lnTo>
                    <a:pt x="1079" y="213"/>
                  </a:lnTo>
                  <a:lnTo>
                    <a:pt x="1010" y="247"/>
                  </a:lnTo>
                  <a:lnTo>
                    <a:pt x="941" y="282"/>
                  </a:lnTo>
                  <a:lnTo>
                    <a:pt x="874" y="320"/>
                  </a:lnTo>
                  <a:lnTo>
                    <a:pt x="806" y="359"/>
                  </a:lnTo>
                  <a:lnTo>
                    <a:pt x="741" y="401"/>
                  </a:lnTo>
                  <a:lnTo>
                    <a:pt x="678" y="445"/>
                  </a:lnTo>
                  <a:lnTo>
                    <a:pt x="616" y="491"/>
                  </a:lnTo>
                  <a:lnTo>
                    <a:pt x="555" y="539"/>
                  </a:lnTo>
                  <a:lnTo>
                    <a:pt x="497" y="589"/>
                  </a:lnTo>
                  <a:lnTo>
                    <a:pt x="440" y="641"/>
                  </a:lnTo>
                  <a:lnTo>
                    <a:pt x="382" y="695"/>
                  </a:lnTo>
                  <a:lnTo>
                    <a:pt x="277" y="808"/>
                  </a:lnTo>
                  <a:lnTo>
                    <a:pt x="177" y="929"/>
                  </a:lnTo>
                  <a:lnTo>
                    <a:pt x="129" y="992"/>
                  </a:lnTo>
                  <a:lnTo>
                    <a:pt x="85" y="1057"/>
                  </a:lnTo>
                  <a:lnTo>
                    <a:pt x="42" y="1123"/>
                  </a:lnTo>
                  <a:lnTo>
                    <a:pt x="0" y="1192"/>
                  </a:lnTo>
                  <a:lnTo>
                    <a:pt x="2066" y="2384"/>
                  </a:lnTo>
                  <a:close/>
                </a:path>
              </a:pathLst>
            </a:custGeom>
            <a:solidFill>
              <a:srgbClr val="B1B50B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4343881">
              <a:off x="3608502" y="2252392"/>
              <a:ext cx="1015663" cy="449802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6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7572086">
              <a:off x="3490238" y="4288531"/>
              <a:ext cx="1015663" cy="449803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1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5411960">
              <a:off x="4612251" y="4156599"/>
              <a:ext cx="1015663" cy="449803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5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47059" y="3199337"/>
              <a:ext cx="1015663" cy="449802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4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0800000">
              <a:off x="5260756" y="3208861"/>
              <a:ext cx="1015663" cy="449802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3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6623737">
              <a:off x="4612252" y="2165278"/>
              <a:ext cx="1015663" cy="449803"/>
            </a:xfrm>
            <a:prstGeom prst="rect">
              <a:avLst/>
            </a:prstGeom>
            <a:noFill/>
          </p:spPr>
          <p:txBody>
            <a:bodyPr vert="vert270" wrap="none" lIns="91440" tIns="45720" rIns="91440" bIns="45720">
              <a:spAutoFit/>
            </a:bodyPr>
            <a:lstStyle/>
            <a:p>
              <a:pPr algn="ctr"/>
              <a:r>
                <a:rPr 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2</a:t>
              </a:r>
              <a:endParaRPr lang="en-US" sz="54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  <p:sp>
        <p:nvSpPr>
          <p:cNvPr id="22" name="Flowchart: Merge 21"/>
          <p:cNvSpPr/>
          <p:nvPr/>
        </p:nvSpPr>
        <p:spPr>
          <a:xfrm rot="5241140">
            <a:off x="6401405" y="2818728"/>
            <a:ext cx="609600" cy="1447800"/>
          </a:xfrm>
          <a:prstGeom prst="flowChartMerge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latin typeface=".VnBahamasBH" pitchFamily="34" charset="0"/>
              </a:rPr>
              <a:t>Let's   go</a:t>
            </a:r>
          </a:p>
        </p:txBody>
      </p:sp>
      <p:sp>
        <p:nvSpPr>
          <p:cNvPr id="37" name="Flowchart: Connector 36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Flowchart: Connector 2047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Flowchart: Connector 2048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Flowchart: Connector 2050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Flowchart: Connector 2051"/>
          <p:cNvSpPr/>
          <p:nvPr/>
        </p:nvSpPr>
        <p:spPr>
          <a:xfrm>
            <a:off x="4102101" y="3324348"/>
            <a:ext cx="457200" cy="457200"/>
          </a:xfrm>
          <a:prstGeom prst="flowChartConnector">
            <a:avLst/>
          </a:prstGeom>
          <a:solidFill>
            <a:srgbClr val="1943F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/>
          <p:cNvSpPr/>
          <p:nvPr/>
        </p:nvSpPr>
        <p:spPr>
          <a:xfrm>
            <a:off x="1066800" y="762000"/>
            <a:ext cx="6858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spc="0" dirty="0" smtClean="0">
                <a:ln/>
                <a:solidFill>
                  <a:srgbClr val="3894E8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Usuzi" pitchFamily="2" charset="0"/>
              </a:rPr>
              <a:t>Vòng Quay May mắn</a:t>
            </a:r>
            <a:endParaRPr lang="en-US" sz="8000" b="1" cap="all" spc="0" dirty="0">
              <a:ln/>
              <a:solidFill>
                <a:srgbClr val="3894E8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Usuzi" pitchFamily="2" charset="0"/>
            </a:endParaRPr>
          </a:p>
        </p:txBody>
      </p:sp>
      <p:pic>
        <p:nvPicPr>
          <p:cNvPr id="2057" name="Picture 20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" y="3743290"/>
            <a:ext cx="4238625" cy="3029742"/>
          </a:xfrm>
          <a:prstGeom prst="rect">
            <a:avLst/>
          </a:prstGeom>
        </p:spPr>
      </p:pic>
      <p:pic>
        <p:nvPicPr>
          <p:cNvPr id="2058" name="NhacCacVongQuayCuaChiecNonKyDieu-VA-6226417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287000" y="1524000"/>
            <a:ext cx="609600" cy="609600"/>
          </a:xfrm>
          <a:prstGeom prst="rect">
            <a:avLst/>
          </a:prstGeom>
        </p:spPr>
      </p:pic>
      <p:pic>
        <p:nvPicPr>
          <p:cNvPr id="2063" name="clock-turning-sound-effect-58535957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658350" y="2341586"/>
            <a:ext cx="609600" cy="609600"/>
          </a:xfrm>
          <a:prstGeom prst="rect">
            <a:avLst/>
          </a:prstGeom>
        </p:spPr>
      </p:pic>
      <p:pic>
        <p:nvPicPr>
          <p:cNvPr id="2064" name="Nhạc VQMM Free Fire #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000" y="2933029"/>
            <a:ext cx="609600" cy="609600"/>
          </a:xfrm>
          <a:prstGeom prst="rect">
            <a:avLst/>
          </a:prstGeom>
        </p:spPr>
      </p:pic>
      <p:pic>
        <p:nvPicPr>
          <p:cNvPr id="2065" name="Nhạc VQMM Free Fire #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39693" y="3800598"/>
            <a:ext cx="609600" cy="609600"/>
          </a:xfrm>
          <a:prstGeom prst="rect">
            <a:avLst/>
          </a:prstGeom>
        </p:spPr>
      </p:pic>
      <p:pic>
        <p:nvPicPr>
          <p:cNvPr id="2068" name="Jebase - Relax (Vlog No Copyright Music)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820275" y="3457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097" fill="hold"/>
                                        <p:tgtEl>
                                          <p:spTgt spid="20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8520" fill="hold"/>
                                        <p:tgtEl>
                                          <p:spTgt spid="20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41509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58"/>
                </p:tgtEl>
              </p:cMediaNode>
            </p:audio>
            <p:audio>
              <p:cMediaNode vol="80000">
                <p:cTn id="7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063"/>
                </p:tgtEl>
              </p:cMediaNode>
            </p:audio>
            <p:audio>
              <p:cMediaNode vol="10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4"/>
                </p:tgtEl>
              </p:cMediaNode>
            </p:audio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5"/>
                </p:tgtEl>
              </p:cMediaNode>
            </p:audio>
            <p:audio>
              <p:cMediaNode vol="66038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8"/>
                </p:tgtEl>
              </p:cMediaNode>
            </p:audio>
          </p:childTnLst>
        </p:cTn>
      </p:par>
    </p:tnLst>
    <p:bldLst>
      <p:bldP spid="37" grpId="0" animBg="1"/>
      <p:bldP spid="25" grpId="0" animBg="1"/>
      <p:bldP spid="2048" grpId="0" animBg="1"/>
      <p:bldP spid="2049" grpId="0" animBg="1"/>
      <p:bldP spid="2051" grpId="0" animBg="1"/>
      <p:bldP spid="20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12</Words>
  <Application>Microsoft Office PowerPoint</Application>
  <PresentationFormat>On-screen Show (4:3)</PresentationFormat>
  <Paragraphs>8</Paragraphs>
  <Slides>1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</cp:revision>
  <dcterms:created xsi:type="dcterms:W3CDTF">2021-09-26T09:54:56Z</dcterms:created>
  <dcterms:modified xsi:type="dcterms:W3CDTF">2021-09-26T14:17:24Z</dcterms:modified>
</cp:coreProperties>
</file>